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79" r:id="rId3"/>
    <p:sldId id="277" r:id="rId4"/>
    <p:sldId id="278" r:id="rId5"/>
    <p:sldId id="274" r:id="rId6"/>
    <p:sldId id="265" r:id="rId7"/>
    <p:sldId id="280" r:id="rId8"/>
    <p:sldId id="276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A3AE"/>
    <a:srgbClr val="ACD3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5706AD-821D-4912-A8E9-4B1CC6CE55AF}" v="52" dt="2024-05-07T21:24:48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5226" autoAdjust="0"/>
  </p:normalViewPr>
  <p:slideViewPr>
    <p:cSldViewPr snapToGrid="0">
      <p:cViewPr>
        <p:scale>
          <a:sx n="63" d="100"/>
          <a:sy n="63" d="100"/>
        </p:scale>
        <p:origin x="38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lby Jackson" userId="4166cce9cf936cde" providerId="LiveId" clId="{A75706AD-821D-4912-A8E9-4B1CC6CE55AF}"/>
    <pc:docChg chg="undo custSel addSld delSld modSld sldOrd">
      <pc:chgData name="Shelby Jackson" userId="4166cce9cf936cde" providerId="LiveId" clId="{A75706AD-821D-4912-A8E9-4B1CC6CE55AF}" dt="2024-05-07T21:26:48.139" v="2092" actId="20577"/>
      <pc:docMkLst>
        <pc:docMk/>
      </pc:docMkLst>
      <pc:sldChg chg="del">
        <pc:chgData name="Shelby Jackson" userId="4166cce9cf936cde" providerId="LiveId" clId="{A75706AD-821D-4912-A8E9-4B1CC6CE55AF}" dt="2024-04-22T03:58:58.188" v="1431" actId="47"/>
        <pc:sldMkLst>
          <pc:docMk/>
          <pc:sldMk cId="2608972877" sldId="257"/>
        </pc:sldMkLst>
      </pc:sldChg>
      <pc:sldChg chg="del">
        <pc:chgData name="Shelby Jackson" userId="4166cce9cf936cde" providerId="LiveId" clId="{A75706AD-821D-4912-A8E9-4B1CC6CE55AF}" dt="2024-04-22T03:36:55.868" v="85" actId="47"/>
        <pc:sldMkLst>
          <pc:docMk/>
          <pc:sldMk cId="2671599926" sldId="258"/>
        </pc:sldMkLst>
      </pc:sldChg>
      <pc:sldChg chg="del">
        <pc:chgData name="Shelby Jackson" userId="4166cce9cf936cde" providerId="LiveId" clId="{A75706AD-821D-4912-A8E9-4B1CC6CE55AF}" dt="2024-04-22T03:36:55.868" v="85" actId="47"/>
        <pc:sldMkLst>
          <pc:docMk/>
          <pc:sldMk cId="1238631805" sldId="259"/>
        </pc:sldMkLst>
      </pc:sldChg>
      <pc:sldChg chg="del">
        <pc:chgData name="Shelby Jackson" userId="4166cce9cf936cde" providerId="LiveId" clId="{A75706AD-821D-4912-A8E9-4B1CC6CE55AF}" dt="2024-04-22T03:36:55.868" v="85" actId="47"/>
        <pc:sldMkLst>
          <pc:docMk/>
          <pc:sldMk cId="2339668426" sldId="262"/>
        </pc:sldMkLst>
      </pc:sldChg>
      <pc:sldChg chg="modSp mod">
        <pc:chgData name="Shelby Jackson" userId="4166cce9cf936cde" providerId="LiveId" clId="{A75706AD-821D-4912-A8E9-4B1CC6CE55AF}" dt="2024-04-25T21:24:37.958" v="1999" actId="20577"/>
        <pc:sldMkLst>
          <pc:docMk/>
          <pc:sldMk cId="1460087209" sldId="265"/>
        </pc:sldMkLst>
        <pc:spChg chg="mod">
          <ac:chgData name="Shelby Jackson" userId="4166cce9cf936cde" providerId="LiveId" clId="{A75706AD-821D-4912-A8E9-4B1CC6CE55AF}" dt="2024-04-23T02:49:25.884" v="1960" actId="20577"/>
          <ac:spMkLst>
            <pc:docMk/>
            <pc:sldMk cId="1460087209" sldId="265"/>
            <ac:spMk id="2" creationId="{8EE6151E-42E4-E728-19D6-17094EAA9039}"/>
          </ac:spMkLst>
        </pc:spChg>
        <pc:spChg chg="mod">
          <ac:chgData name="Shelby Jackson" userId="4166cce9cf936cde" providerId="LiveId" clId="{A75706AD-821D-4912-A8E9-4B1CC6CE55AF}" dt="2024-04-25T21:24:37.958" v="1999" actId="20577"/>
          <ac:spMkLst>
            <pc:docMk/>
            <pc:sldMk cId="1460087209" sldId="265"/>
            <ac:spMk id="5" creationId="{01ABCBC3-111D-725C-5E02-7D7E2964AB8C}"/>
          </ac:spMkLst>
        </pc:spChg>
        <pc:graphicFrameChg chg="mod">
          <ac:chgData name="Shelby Jackson" userId="4166cce9cf936cde" providerId="LiveId" clId="{A75706AD-821D-4912-A8E9-4B1CC6CE55AF}" dt="2024-04-25T21:24:31.372" v="1997" actId="20577"/>
          <ac:graphicFrameMkLst>
            <pc:docMk/>
            <pc:sldMk cId="1460087209" sldId="265"/>
            <ac:graphicFrameMk id="12" creationId="{A4126841-3286-DCA0-24DE-265D22C04CE3}"/>
          </ac:graphicFrameMkLst>
        </pc:graphicFrameChg>
      </pc:sldChg>
      <pc:sldChg chg="del">
        <pc:chgData name="Shelby Jackson" userId="4166cce9cf936cde" providerId="LiveId" clId="{A75706AD-821D-4912-A8E9-4B1CC6CE55AF}" dt="2024-04-22T03:36:15.968" v="83" actId="47"/>
        <pc:sldMkLst>
          <pc:docMk/>
          <pc:sldMk cId="2771152146" sldId="266"/>
        </pc:sldMkLst>
      </pc:sldChg>
      <pc:sldChg chg="del">
        <pc:chgData name="Shelby Jackson" userId="4166cce9cf936cde" providerId="LiveId" clId="{A75706AD-821D-4912-A8E9-4B1CC6CE55AF}" dt="2024-04-22T03:36:55.868" v="85" actId="47"/>
        <pc:sldMkLst>
          <pc:docMk/>
          <pc:sldMk cId="1005186068" sldId="267"/>
        </pc:sldMkLst>
      </pc:sldChg>
      <pc:sldChg chg="del">
        <pc:chgData name="Shelby Jackson" userId="4166cce9cf936cde" providerId="LiveId" clId="{A75706AD-821D-4912-A8E9-4B1CC6CE55AF}" dt="2024-04-22T03:36:55.868" v="85" actId="47"/>
        <pc:sldMkLst>
          <pc:docMk/>
          <pc:sldMk cId="1525712558" sldId="273"/>
        </pc:sldMkLst>
      </pc:sldChg>
      <pc:sldChg chg="addSp delSp modSp mod ord">
        <pc:chgData name="Shelby Jackson" userId="4166cce9cf936cde" providerId="LiveId" clId="{A75706AD-821D-4912-A8E9-4B1CC6CE55AF}" dt="2024-05-07T21:20:35.652" v="2086" actId="167"/>
        <pc:sldMkLst>
          <pc:docMk/>
          <pc:sldMk cId="2172068702" sldId="274"/>
        </pc:sldMkLst>
        <pc:spChg chg="mod">
          <ac:chgData name="Shelby Jackson" userId="4166cce9cf936cde" providerId="LiveId" clId="{A75706AD-821D-4912-A8E9-4B1CC6CE55AF}" dt="2024-04-22T03:33:43.061" v="82" actId="20577"/>
          <ac:spMkLst>
            <pc:docMk/>
            <pc:sldMk cId="2172068702" sldId="274"/>
            <ac:spMk id="2" creationId="{8EE6151E-42E4-E728-19D6-17094EAA9039}"/>
          </ac:spMkLst>
        </pc:spChg>
        <pc:spChg chg="add mod">
          <ac:chgData name="Shelby Jackson" userId="4166cce9cf936cde" providerId="LiveId" clId="{A75706AD-821D-4912-A8E9-4B1CC6CE55AF}" dt="2024-05-07T21:20:24.594" v="2083" actId="3062"/>
          <ac:spMkLst>
            <pc:docMk/>
            <pc:sldMk cId="2172068702" sldId="274"/>
            <ac:spMk id="5" creationId="{18AD6F90-C0FA-7E54-B815-745BCAF8650E}"/>
          </ac:spMkLst>
        </pc:spChg>
        <pc:graphicFrameChg chg="del mod">
          <ac:chgData name="Shelby Jackson" userId="4166cce9cf936cde" providerId="LiveId" clId="{A75706AD-821D-4912-A8E9-4B1CC6CE55AF}" dt="2024-05-07T21:17:16.334" v="2032" actId="478"/>
          <ac:graphicFrameMkLst>
            <pc:docMk/>
            <pc:sldMk cId="2172068702" sldId="274"/>
            <ac:graphicFrameMk id="7" creationId="{4083E841-5D10-9D44-CBBA-11A37056DCFF}"/>
          </ac:graphicFrameMkLst>
        </pc:graphicFrameChg>
        <pc:picChg chg="add mod ord">
          <ac:chgData name="Shelby Jackson" userId="4166cce9cf936cde" providerId="LiveId" clId="{A75706AD-821D-4912-A8E9-4B1CC6CE55AF}" dt="2024-05-07T21:20:35.652" v="2086" actId="167"/>
          <ac:picMkLst>
            <pc:docMk/>
            <pc:sldMk cId="2172068702" sldId="274"/>
            <ac:picMk id="3" creationId="{C5BC5798-B81E-7575-796D-3028DA34E680}"/>
          </ac:picMkLst>
        </pc:picChg>
      </pc:sldChg>
      <pc:sldChg chg="del">
        <pc:chgData name="Shelby Jackson" userId="4166cce9cf936cde" providerId="LiveId" clId="{A75706AD-821D-4912-A8E9-4B1CC6CE55AF}" dt="2024-04-22T03:36:47.853" v="84" actId="47"/>
        <pc:sldMkLst>
          <pc:docMk/>
          <pc:sldMk cId="2304654272" sldId="275"/>
        </pc:sldMkLst>
      </pc:sldChg>
      <pc:sldChg chg="addSp delSp modSp mod">
        <pc:chgData name="Shelby Jackson" userId="4166cce9cf936cde" providerId="LiveId" clId="{A75706AD-821D-4912-A8E9-4B1CC6CE55AF}" dt="2024-04-22T04:08:16.966" v="1936"/>
        <pc:sldMkLst>
          <pc:docMk/>
          <pc:sldMk cId="1545095162" sldId="276"/>
        </pc:sldMkLst>
        <pc:spChg chg="mod">
          <ac:chgData name="Shelby Jackson" userId="4166cce9cf936cde" providerId="LiveId" clId="{A75706AD-821D-4912-A8E9-4B1CC6CE55AF}" dt="2024-04-22T04:00:34.759" v="1446" actId="20577"/>
          <ac:spMkLst>
            <pc:docMk/>
            <pc:sldMk cId="1545095162" sldId="276"/>
            <ac:spMk id="2" creationId="{8EE6151E-42E4-E728-19D6-17094EAA9039}"/>
          </ac:spMkLst>
        </pc:spChg>
        <pc:spChg chg="add mod">
          <ac:chgData name="Shelby Jackson" userId="4166cce9cf936cde" providerId="LiveId" clId="{A75706AD-821D-4912-A8E9-4B1CC6CE55AF}" dt="2024-04-22T04:08:16.966" v="1936"/>
          <ac:spMkLst>
            <pc:docMk/>
            <pc:sldMk cId="1545095162" sldId="276"/>
            <ac:spMk id="12" creationId="{C613A551-2248-2A34-E06D-BEB6BD914FDB}"/>
          </ac:spMkLst>
        </pc:spChg>
        <pc:picChg chg="add del mod">
          <ac:chgData name="Shelby Jackson" userId="4166cce9cf936cde" providerId="LiveId" clId="{A75706AD-821D-4912-A8E9-4B1CC6CE55AF}" dt="2024-04-22T02:37:09.615" v="6" actId="478"/>
          <ac:picMkLst>
            <pc:docMk/>
            <pc:sldMk cId="1545095162" sldId="276"/>
            <ac:picMk id="5" creationId="{F29E518A-11EC-B3E5-1C17-A8A27B30666C}"/>
          </ac:picMkLst>
        </pc:picChg>
        <pc:picChg chg="add del mod">
          <ac:chgData name="Shelby Jackson" userId="4166cce9cf936cde" providerId="LiveId" clId="{A75706AD-821D-4912-A8E9-4B1CC6CE55AF}" dt="2024-04-22T02:52:08.369" v="10" actId="478"/>
          <ac:picMkLst>
            <pc:docMk/>
            <pc:sldMk cId="1545095162" sldId="276"/>
            <ac:picMk id="7" creationId="{189002B6-E5A4-7E1D-4228-30EBC75EB0F5}"/>
          </ac:picMkLst>
        </pc:picChg>
        <pc:picChg chg="add del mod">
          <ac:chgData name="Shelby Jackson" userId="4166cce9cf936cde" providerId="LiveId" clId="{A75706AD-821D-4912-A8E9-4B1CC6CE55AF}" dt="2024-04-22T04:00:39.275" v="1447" actId="478"/>
          <ac:picMkLst>
            <pc:docMk/>
            <pc:sldMk cId="1545095162" sldId="276"/>
            <ac:picMk id="11" creationId="{3E377BB7-F453-0010-7DF9-761567B29E79}"/>
          </ac:picMkLst>
        </pc:picChg>
      </pc:sldChg>
      <pc:sldChg chg="addSp delSp modSp mod ord">
        <pc:chgData name="Shelby Jackson" userId="4166cce9cf936cde" providerId="LiveId" clId="{A75706AD-821D-4912-A8E9-4B1CC6CE55AF}" dt="2024-04-22T03:58:00.600" v="1428" actId="1076"/>
        <pc:sldMkLst>
          <pc:docMk/>
          <pc:sldMk cId="1236433255" sldId="277"/>
        </pc:sldMkLst>
        <pc:spChg chg="mod">
          <ac:chgData name="Shelby Jackson" userId="4166cce9cf936cde" providerId="LiveId" clId="{A75706AD-821D-4912-A8E9-4B1CC6CE55AF}" dt="2024-04-22T03:57:01.638" v="1419" actId="20577"/>
          <ac:spMkLst>
            <pc:docMk/>
            <pc:sldMk cId="1236433255" sldId="277"/>
            <ac:spMk id="2" creationId="{8EE6151E-42E4-E728-19D6-17094EAA9039}"/>
          </ac:spMkLst>
        </pc:spChg>
        <pc:picChg chg="del">
          <ac:chgData name="Shelby Jackson" userId="4166cce9cf936cde" providerId="LiveId" clId="{A75706AD-821D-4912-A8E9-4B1CC6CE55AF}" dt="2024-04-22T03:51:38.890" v="1373" actId="478"/>
          <ac:picMkLst>
            <pc:docMk/>
            <pc:sldMk cId="1236433255" sldId="277"/>
            <ac:picMk id="5" creationId="{2083D149-555D-72DF-52C7-50CACE6E2EE9}"/>
          </ac:picMkLst>
        </pc:picChg>
        <pc:picChg chg="add mod ord">
          <ac:chgData name="Shelby Jackson" userId="4166cce9cf936cde" providerId="LiveId" clId="{A75706AD-821D-4912-A8E9-4B1CC6CE55AF}" dt="2024-04-22T03:58:00.600" v="1428" actId="1076"/>
          <ac:picMkLst>
            <pc:docMk/>
            <pc:sldMk cId="1236433255" sldId="277"/>
            <ac:picMk id="7" creationId="{5CFE4D25-828A-9E2A-2715-758F0DAA8DD6}"/>
          </ac:picMkLst>
        </pc:picChg>
      </pc:sldChg>
      <pc:sldChg chg="addSp delSp modSp add mod">
        <pc:chgData name="Shelby Jackson" userId="4166cce9cf936cde" providerId="LiveId" clId="{A75706AD-821D-4912-A8E9-4B1CC6CE55AF}" dt="2024-04-22T03:51:04.034" v="1372" actId="20577"/>
        <pc:sldMkLst>
          <pc:docMk/>
          <pc:sldMk cId="2934787538" sldId="278"/>
        </pc:sldMkLst>
        <pc:spChg chg="mod">
          <ac:chgData name="Shelby Jackson" userId="4166cce9cf936cde" providerId="LiveId" clId="{A75706AD-821D-4912-A8E9-4B1CC6CE55AF}" dt="2024-04-22T03:51:04.034" v="1372" actId="20577"/>
          <ac:spMkLst>
            <pc:docMk/>
            <pc:sldMk cId="2934787538" sldId="278"/>
            <ac:spMk id="2" creationId="{8EE6151E-42E4-E728-19D6-17094EAA9039}"/>
          </ac:spMkLst>
        </pc:spChg>
        <pc:picChg chg="del">
          <ac:chgData name="Shelby Jackson" userId="4166cce9cf936cde" providerId="LiveId" clId="{A75706AD-821D-4912-A8E9-4B1CC6CE55AF}" dt="2024-04-22T03:33:16.047" v="27" actId="478"/>
          <ac:picMkLst>
            <pc:docMk/>
            <pc:sldMk cId="2934787538" sldId="278"/>
            <ac:picMk id="5" creationId="{2083D149-555D-72DF-52C7-50CACE6E2EE9}"/>
          </ac:picMkLst>
        </pc:picChg>
        <pc:picChg chg="add del mod">
          <ac:chgData name="Shelby Jackson" userId="4166cce9cf936cde" providerId="LiveId" clId="{A75706AD-821D-4912-A8E9-4B1CC6CE55AF}" dt="2024-04-22T03:50:13.820" v="1353" actId="478"/>
          <ac:picMkLst>
            <pc:docMk/>
            <pc:sldMk cId="2934787538" sldId="278"/>
            <ac:picMk id="7" creationId="{30E760AB-46A1-DAA2-6652-27970BB3EB1C}"/>
          </ac:picMkLst>
        </pc:picChg>
        <pc:picChg chg="add mod">
          <ac:chgData name="Shelby Jackson" userId="4166cce9cf936cde" providerId="LiveId" clId="{A75706AD-821D-4912-A8E9-4B1CC6CE55AF}" dt="2024-04-22T03:50:55.230" v="1361" actId="1076"/>
          <ac:picMkLst>
            <pc:docMk/>
            <pc:sldMk cId="2934787538" sldId="278"/>
            <ac:picMk id="9" creationId="{2B043C01-F24E-E0A9-C7E4-ECF991E2D975}"/>
          </ac:picMkLst>
        </pc:picChg>
      </pc:sldChg>
      <pc:sldChg chg="addSp modSp add mod ord">
        <pc:chgData name="Shelby Jackson" userId="4166cce9cf936cde" providerId="LiveId" clId="{A75706AD-821D-4912-A8E9-4B1CC6CE55AF}" dt="2024-05-07T21:26:48.139" v="2092" actId="20577"/>
        <pc:sldMkLst>
          <pc:docMk/>
          <pc:sldMk cId="2504274884" sldId="279"/>
        </pc:sldMkLst>
        <pc:spChg chg="mod">
          <ac:chgData name="Shelby Jackson" userId="4166cce9cf936cde" providerId="LiveId" clId="{A75706AD-821D-4912-A8E9-4B1CC6CE55AF}" dt="2024-04-22T03:39:56.508" v="109" actId="20577"/>
          <ac:spMkLst>
            <pc:docMk/>
            <pc:sldMk cId="2504274884" sldId="279"/>
            <ac:spMk id="2" creationId="{8EE6151E-42E4-E728-19D6-17094EAA9039}"/>
          </ac:spMkLst>
        </pc:spChg>
        <pc:spChg chg="add mod">
          <ac:chgData name="Shelby Jackson" userId="4166cce9cf936cde" providerId="LiveId" clId="{A75706AD-821D-4912-A8E9-4B1CC6CE55AF}" dt="2024-05-07T21:26:48.139" v="2092" actId="20577"/>
          <ac:spMkLst>
            <pc:docMk/>
            <pc:sldMk cId="2504274884" sldId="279"/>
            <ac:spMk id="3" creationId="{CF99ABE3-4323-C71D-813B-1D2816A7A455}"/>
          </ac:spMkLst>
        </pc:spChg>
      </pc:sldChg>
      <pc:sldChg chg="new del">
        <pc:chgData name="Shelby Jackson" userId="4166cce9cf936cde" providerId="LiveId" clId="{A75706AD-821D-4912-A8E9-4B1CC6CE55AF}" dt="2024-04-22T04:00:20.103" v="1433" actId="680"/>
        <pc:sldMkLst>
          <pc:docMk/>
          <pc:sldMk cId="2005165770" sldId="280"/>
        </pc:sldMkLst>
      </pc:sldChg>
      <pc:sldChg chg="addSp delSp modSp add mod ord">
        <pc:chgData name="Shelby Jackson" userId="4166cce9cf936cde" providerId="LiveId" clId="{A75706AD-821D-4912-A8E9-4B1CC6CE55AF}" dt="2024-05-07T21:12:29.971" v="2031" actId="1076"/>
        <pc:sldMkLst>
          <pc:docMk/>
          <pc:sldMk cId="4216491696" sldId="280"/>
        </pc:sldMkLst>
        <pc:picChg chg="add del mod">
          <ac:chgData name="Shelby Jackson" userId="4166cce9cf936cde" providerId="LiveId" clId="{A75706AD-821D-4912-A8E9-4B1CC6CE55AF}" dt="2024-04-22T04:09:31.796" v="1941" actId="478"/>
          <ac:picMkLst>
            <pc:docMk/>
            <pc:sldMk cId="4216491696" sldId="280"/>
            <ac:picMk id="5" creationId="{555A6CEA-42D0-C24B-5700-970FF02DA22F}"/>
          </ac:picMkLst>
        </pc:picChg>
        <pc:picChg chg="add mod ord">
          <ac:chgData name="Shelby Jackson" userId="4166cce9cf936cde" providerId="LiveId" clId="{A75706AD-821D-4912-A8E9-4B1CC6CE55AF}" dt="2024-05-07T21:12:29.971" v="2031" actId="1076"/>
          <ac:picMkLst>
            <pc:docMk/>
            <pc:sldMk cId="4216491696" sldId="280"/>
            <ac:picMk id="5" creationId="{F95FECEC-A4CD-79E8-BFB7-B1B109DC68F3}"/>
          </ac:picMkLst>
        </pc:picChg>
        <pc:picChg chg="add del mod">
          <ac:chgData name="Shelby Jackson" userId="4166cce9cf936cde" providerId="LiveId" clId="{A75706AD-821D-4912-A8E9-4B1CC6CE55AF}" dt="2024-04-22T04:10:34.883" v="1948" actId="478"/>
          <ac:picMkLst>
            <pc:docMk/>
            <pc:sldMk cId="4216491696" sldId="280"/>
            <ac:picMk id="7" creationId="{43F573DD-A63B-D92A-ECC1-81EED5F36C32}"/>
          </ac:picMkLst>
        </pc:picChg>
        <pc:picChg chg="del">
          <ac:chgData name="Shelby Jackson" userId="4166cce9cf936cde" providerId="LiveId" clId="{A75706AD-821D-4912-A8E9-4B1CC6CE55AF}" dt="2024-04-22T04:00:27.082" v="1435" actId="478"/>
          <ac:picMkLst>
            <pc:docMk/>
            <pc:sldMk cId="4216491696" sldId="280"/>
            <ac:picMk id="11" creationId="{3E377BB7-F453-0010-7DF9-761567B29E79}"/>
          </ac:picMkLst>
        </pc:picChg>
        <pc:picChg chg="add del mod">
          <ac:chgData name="Shelby Jackson" userId="4166cce9cf936cde" providerId="LiveId" clId="{A75706AD-821D-4912-A8E9-4B1CC6CE55AF}" dt="2024-05-07T21:10:25.324" v="2019" actId="478"/>
          <ac:picMkLst>
            <pc:docMk/>
            <pc:sldMk cId="4216491696" sldId="280"/>
            <ac:picMk id="12" creationId="{B284A3A9-E9B6-ACC6-08F2-53C408C808A9}"/>
          </ac:picMkLst>
        </pc:picChg>
      </pc:sldChg>
      <pc:sldChg chg="addSp delSp modSp add mod">
        <pc:chgData name="Shelby Jackson" userId="4166cce9cf936cde" providerId="LiveId" clId="{A75706AD-821D-4912-A8E9-4B1CC6CE55AF}" dt="2024-05-07T21:24:48.826" v="2091"/>
        <pc:sldMkLst>
          <pc:docMk/>
          <pc:sldMk cId="1202400011" sldId="281"/>
        </pc:sldMkLst>
        <pc:spChg chg="mod">
          <ac:chgData name="Shelby Jackson" userId="4166cce9cf936cde" providerId="LiveId" clId="{A75706AD-821D-4912-A8E9-4B1CC6CE55AF}" dt="2024-05-07T20:16:20.715" v="2016" actId="20577"/>
          <ac:spMkLst>
            <pc:docMk/>
            <pc:sldMk cId="1202400011" sldId="281"/>
            <ac:spMk id="2" creationId="{8EE6151E-42E4-E728-19D6-17094EAA9039}"/>
          </ac:spMkLst>
        </pc:spChg>
        <pc:spChg chg="del mod">
          <ac:chgData name="Shelby Jackson" userId="4166cce9cf936cde" providerId="LiveId" clId="{A75706AD-821D-4912-A8E9-4B1CC6CE55AF}" dt="2024-05-07T20:16:29.827" v="2018" actId="478"/>
          <ac:spMkLst>
            <pc:docMk/>
            <pc:sldMk cId="1202400011" sldId="281"/>
            <ac:spMk id="12" creationId="{C613A551-2248-2A34-E06D-BEB6BD914FDB}"/>
          </ac:spMkLst>
        </pc:spChg>
        <pc:picChg chg="add mod">
          <ac:chgData name="Shelby Jackson" userId="4166cce9cf936cde" providerId="LiveId" clId="{A75706AD-821D-4912-A8E9-4B1CC6CE55AF}" dt="2024-05-07T21:24:48.826" v="2091"/>
          <ac:picMkLst>
            <pc:docMk/>
            <pc:sldMk cId="1202400011" sldId="281"/>
            <ac:picMk id="1026" creationId="{C26EC963-24FD-9311-8620-7D60A383AAE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acks\Downloads\budget-vs-actual_2024-04-19%20(1)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52A3AE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73AE509C-EB0B-4D9B-83A7-3AACD4A1102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F2D0-4CEC-9B37-4921DBC7E1A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941FB01-508B-400E-AD8B-4C7EAD61C18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F2D0-4CEC-9B37-4921DBC7E1A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88EC508-CA31-4824-83D8-ABB90931040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F2D0-4CEC-9B37-4921DBC7E1A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386FE38-70F5-447A-98CD-C3FD9A137E4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F2D0-4CEC-9B37-4921DBC7E1A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$2,259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4-F2D0-4CEC-9B37-4921DBC7E1A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6FDA8CD-9CBD-43F6-97B8-B2BE8FAD48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F2D0-4CEC-9B37-4921DBC7E1A1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8BAF3FCD-830B-4AA9-B2DC-5713154B8CC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F2D0-4CEC-9B37-4921DBC7E1A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$12,592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1"/>
                </c:ext>
                <c:ext xmlns:c16="http://schemas.microsoft.com/office/drawing/2014/chart" uri="{C3380CC4-5D6E-409C-BE32-E72D297353CC}">
                  <c16:uniqueId val="{00000007-F2D0-4CEC-9B37-4921DBC7E1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'2024 Budget vs. Actual'!$G$2:$G$9</c:f>
              <c:strCache>
                <c:ptCount val="8"/>
                <c:pt idx="0">
                  <c:v>Taxes</c:v>
                </c:pt>
                <c:pt idx="1">
                  <c:v>Permits / Other</c:v>
                </c:pt>
                <c:pt idx="2">
                  <c:v>Electricity</c:v>
                </c:pt>
                <c:pt idx="3">
                  <c:v>Insurance Expense</c:v>
                </c:pt>
                <c:pt idx="4">
                  <c:v>Irrigation</c:v>
                </c:pt>
                <c:pt idx="5">
                  <c:v>Management Fees</c:v>
                </c:pt>
                <c:pt idx="6">
                  <c:v>Snow Removal</c:v>
                </c:pt>
                <c:pt idx="7">
                  <c:v>Landscaping</c:v>
                </c:pt>
              </c:strCache>
            </c:strRef>
          </c:cat>
          <c:val>
            <c:numRef>
              <c:f>'2024 Budget vs. Actual'!$H$2:$H$9</c:f>
              <c:numCache>
                <c:formatCode>"$"#,##0_);[Red]\("$"#,##0\)</c:formatCode>
                <c:ptCount val="8"/>
                <c:pt idx="0">
                  <c:v>200</c:v>
                </c:pt>
                <c:pt idx="1">
                  <c:v>230</c:v>
                </c:pt>
                <c:pt idx="2">
                  <c:v>272.39999999999998</c:v>
                </c:pt>
                <c:pt idx="3">
                  <c:v>1385</c:v>
                </c:pt>
                <c:pt idx="4">
                  <c:v>2259</c:v>
                </c:pt>
                <c:pt idx="5">
                  <c:v>3176</c:v>
                </c:pt>
                <c:pt idx="6">
                  <c:v>5500</c:v>
                </c:pt>
                <c:pt idx="7">
                  <c:v>9900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'2024 Budget vs. Actual'!$H$2:$H$9</c15:f>
                <c15:dlblRangeCache>
                  <c:ptCount val="8"/>
                  <c:pt idx="0">
                    <c:v>$200 </c:v>
                  </c:pt>
                  <c:pt idx="1">
                    <c:v>$230 </c:v>
                  </c:pt>
                  <c:pt idx="2">
                    <c:v>$272 </c:v>
                  </c:pt>
                  <c:pt idx="3">
                    <c:v>$1,385 </c:v>
                  </c:pt>
                  <c:pt idx="4">
                    <c:v>$2,259 </c:v>
                  </c:pt>
                  <c:pt idx="5">
                    <c:v>$3,176 </c:v>
                  </c:pt>
                  <c:pt idx="6">
                    <c:v>$5,500 </c:v>
                  </c:pt>
                  <c:pt idx="7">
                    <c:v>$9,900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8-F2D0-4CEC-9B37-4921DBC7E1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84848768"/>
        <c:axId val="1584852608"/>
      </c:barChart>
      <c:catAx>
        <c:axId val="1584848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852608"/>
        <c:crosses val="autoZero"/>
        <c:auto val="1"/>
        <c:lblAlgn val="ctr"/>
        <c:lblOffset val="100"/>
        <c:noMultiLvlLbl val="0"/>
      </c:catAx>
      <c:valAx>
        <c:axId val="1584852608"/>
        <c:scaling>
          <c:orientation val="minMax"/>
        </c:scaling>
        <c:delete val="1"/>
        <c:axPos val="b"/>
        <c:numFmt formatCode="&quot;$&quot;#,##0_);[Red]\(&quot;$&quot;#,##0\)" sourceLinked="1"/>
        <c:majorTickMark val="none"/>
        <c:minorTickMark val="none"/>
        <c:tickLblPos val="nextTo"/>
        <c:crossAx val="1584848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 b="1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9AB18-E032-41E6-BD81-1A2750EAAAD6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64A54-D61C-41C7-B58D-5873996DD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1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EE1C7-7EE2-B39C-F685-A9BB90554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CD81C2-EC13-6C84-0634-8B6AB6BCA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7BC5-617D-A3FD-EBD1-93574762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896C-5697-4698-BB73-FA761FFAB2A3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072AF-9BC3-FFA2-4EA6-417F069D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43A42-D956-550C-D1AB-EC5D39F9C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74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9B134-427C-4053-EC92-5534AE47B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729ED2-6043-6DE9-9421-E860DD207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0B1CF-F404-0A33-F7AC-B3FD41CF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F4D2D-9E2C-446C-9002-1238D422B4A1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9D380-F76A-B040-CBBB-806CFE3B7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C7E6F-FFA0-151A-12EB-7AC38D13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0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6C8FD1-E5F3-7B57-CEBE-DF2AC9D1B5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45B2D9-7BC3-1582-DC2B-A10DAC64E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9F458-97A1-CF0F-D19C-F26B8FBEC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02353-7F2D-4590-ABF2-862111AFE4CE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C5227-A489-FE9E-CC29-457B46853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8230E-9CB7-4B1C-32AF-9B00A365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45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4AF61-D9EE-D2C6-75D4-43AC3080E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D7625-7E49-9D81-DDD2-88DAA63E0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F077B-95B3-CFA4-D079-BB5160F6C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5D90A-B7F5-42FE-9359-832DEA3E8BD4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F1CA2-8591-05F6-09A3-BA8CE177E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1AFE0-AB7D-63B8-D302-986C321AC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98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8277C-CD75-ABFE-CF22-E7C5EDD66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9DC87-872B-88F3-4206-E0672DD9B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CD18-B610-B7FB-BDC8-B8CBF5A1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57F39-2232-4DB2-A954-AF36E8239078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70486-83E4-35D0-77D1-1F90BE5E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30421-5070-774D-B8DC-C66E9941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9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BC477-976C-3765-E110-D337F601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31D84-3091-81FB-87FF-8FFE795B1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CCE35-3F7F-DF12-57CA-C0B41030E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96FB8-7CB3-51E0-AAD0-25825193F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C6FA-FE06-4682-9039-71C24AFFABCC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55A3C-56FF-B2A9-B48A-74D5EC10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891F5-4128-C739-803C-E039D5E10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5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41AF4-7C5F-F211-8B09-276CDAC7D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C712D-B4CD-558E-7E3D-C4C079271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476756-053F-06D5-DDA1-0DA29C761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F00E9-2DFC-7048-EBD7-2762A4F6B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83DD30-AB29-94D7-56CA-A07820B90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93E079-D4BA-D580-BECA-5634BAC9B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6F77-40B1-493D-A868-490C9B0BA41E}" type="datetime1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53CFC4-6978-6C1E-87D8-AC13ACAB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19EBE8-1A89-DFDC-48EC-7F51CDF54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4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A154F-D400-B4AC-61E7-117A460D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36C07D-0445-30F7-C60D-98F3F8ACF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2F4D-90D4-4555-ABD4-7090A94929C6}" type="datetime1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29ABE2-7C5D-D966-6A31-DA404006E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75AF0-7112-E8CB-CAF5-AE5C066F4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88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C8FB9E-1B4F-E3EB-0C0A-94C22987C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D828-577C-40CC-A3B7-3BFFF71AA4C3}" type="datetime1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6FC4DE-5DF0-F3B7-9A70-2D9671B0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5489C-9061-6F1A-E7AF-23CE80AC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9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4AD53-6FE7-8884-5B58-ADA52C54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EED88-DEEA-7294-11AF-CD60438BE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100EE-0257-7121-DA9A-8BA951A49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C5DE8-5AEB-731B-0499-63722B80E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F7D-0272-4FEF-ACA9-305A91588CF0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902A7-A388-8B2D-D065-5931043E5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ACE8E-F4B1-8862-2C22-009D90580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02D27-3150-68C5-8603-8CBCC8289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3D01C5-8262-FD0C-2363-B5ED914F07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697925-A41D-5DB9-DC9E-1853A285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0C69B-D95F-D25B-387D-8D9B3068B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2D8C-5219-41A4-90D9-2811A17B1C4A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EFE92-CC5B-8B39-2903-C473D778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57489-DB1B-6E7A-A90E-A3F7ADC3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8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0179FA-D6F6-7EB8-A4F6-AF283CB62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28D54-F265-7B56-48F1-F1002EC49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24F44-CD44-B50F-792B-A9579313F6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DB6D4-58C0-4597-A017-23C2B62A33C9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2474F-7E5F-D9F3-B26C-110935BE44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58D1D-B378-BFF1-ED10-506A1D837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33F16-5E3D-47B7-A35B-9FFF58E3E3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6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11EC514-C042-544B-A9D4-6D17C4AB80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grayscl/>
          </a:blip>
          <a:srcRect l="2"/>
          <a:stretch/>
        </p:blipFill>
        <p:spPr>
          <a:xfrm>
            <a:off x="0" y="0"/>
            <a:ext cx="12191695" cy="685799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561C179-A123-B825-33C4-D9E9326E58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7077" y="427309"/>
            <a:ext cx="6037540" cy="2180343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badi" panose="020B0604020104020204" pitchFamily="34" charset="0"/>
              </a:rPr>
              <a:t>Cascade Meadows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29BDB-3639-D049-570D-C735B54737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8516" y="2607652"/>
            <a:ext cx="4394662" cy="1371598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badi Extra Light" panose="020B0204020104020204" pitchFamily="34" charset="0"/>
              </a:rPr>
              <a:t>2024 Annual Meeting of Members</a:t>
            </a:r>
          </a:p>
          <a:p>
            <a:r>
              <a:rPr lang="en-US" sz="2000" dirty="0">
                <a:solidFill>
                  <a:schemeClr val="bg1"/>
                </a:solidFill>
                <a:latin typeface="Abadi Extra Light" panose="020B0204020104020204" pitchFamily="34" charset="0"/>
              </a:rPr>
              <a:t>April 25, 2024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96EF92-A9FF-BCE1-7523-49D8F54FBFE3}"/>
              </a:ext>
            </a:extLst>
          </p:cNvPr>
          <p:cNvCxnSpPr>
            <a:cxnSpLocks/>
          </p:cNvCxnSpPr>
          <p:nvPr/>
        </p:nvCxnSpPr>
        <p:spPr>
          <a:xfrm flipH="1">
            <a:off x="4591358" y="2338021"/>
            <a:ext cx="3008977" cy="0"/>
          </a:xfrm>
          <a:prstGeom prst="line">
            <a:avLst/>
          </a:prstGeom>
          <a:ln w="57150">
            <a:solidFill>
              <a:srgbClr val="52A3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0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Management Report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10AFAB-5F2A-E5E0-E9A2-43C0EA0F3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406979C-BEAA-84DB-DB34-BB848733E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0433" y="6431165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99ABE3-4323-C71D-813B-1D2816A7A455}"/>
              </a:ext>
            </a:extLst>
          </p:cNvPr>
          <p:cNvSpPr txBox="1"/>
          <p:nvPr/>
        </p:nvSpPr>
        <p:spPr>
          <a:xfrm>
            <a:off x="960036" y="1720092"/>
            <a:ext cx="102719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What’s happened since we last met: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Peirce Enterprise was utilized for snow removal at the community during winter 2023-2024</a:t>
            </a:r>
            <a:br>
              <a:rPr lang="en-US" dirty="0">
                <a:latin typeface="Abadi" panose="020B0604020104020204" pitchFamily="34" charset="0"/>
              </a:rPr>
            </a:br>
            <a:endParaRPr lang="en-US" dirty="0">
              <a:latin typeface="Abadi" panose="020B0604020104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The board and members of the community voted and approved to raise dues to $165 starting January 2024 followed by 8% increases through 2031, then stabilize at $260 per month</a:t>
            </a:r>
            <a:br>
              <a:rPr lang="en-US" dirty="0">
                <a:latin typeface="Abadi" panose="020B0604020104020204" pitchFamily="34" charset="0"/>
              </a:rPr>
            </a:br>
            <a:endParaRPr lang="en-US" dirty="0">
              <a:latin typeface="Abadi" panose="020B0604020104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The board motioned to put a contract in place with Curtis Lawn Services for Landscaping for the </a:t>
            </a:r>
            <a:r>
              <a:rPr lang="en-US">
                <a:latin typeface="Abadi" panose="020B0604020104020204" pitchFamily="34" charset="0"/>
              </a:rPr>
              <a:t>2024 year.</a:t>
            </a:r>
            <a:br>
              <a:rPr lang="en-US" dirty="0">
                <a:latin typeface="Abadi" panose="020B0604020104020204" pitchFamily="34" charset="0"/>
              </a:rPr>
            </a:br>
            <a:endParaRPr lang="en-US" dirty="0">
              <a:latin typeface="Abadi" panose="020B0604020104020204" pitchFamily="34" charset="0"/>
            </a:endParaRPr>
          </a:p>
          <a:p>
            <a:pPr marL="342900" indent="-342900">
              <a:buAutoNum type="arabicPeriod"/>
            </a:pPr>
            <a:r>
              <a:rPr lang="en-US" dirty="0">
                <a:latin typeface="Abadi" panose="020B0604020104020204" pitchFamily="34" charset="0"/>
              </a:rPr>
              <a:t>Pocket gophers have been found within the HOA areas. Bids have been requested and are under review. </a:t>
            </a:r>
          </a:p>
        </p:txBody>
      </p:sp>
    </p:spTree>
    <p:extLst>
      <p:ext uri="{BB962C8B-B14F-4D97-AF65-F5344CB8AC3E}">
        <p14:creationId xmlns:p14="http://schemas.microsoft.com/office/powerpoint/2010/main" val="250427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5CFE4D25-828A-9E2A-2715-758F0DAA8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493" y="1131239"/>
            <a:ext cx="6750123" cy="57267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Financial Report: Budget vs. Actual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10AFAB-5F2A-E5E0-E9A2-43C0EA0F3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406979C-BEAA-84DB-DB34-BB848733E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0433" y="6431165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3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Financial Report: Balance Sheet 12/31/2023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10AFAB-5F2A-E5E0-E9A2-43C0EA0F3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406979C-BEAA-84DB-DB34-BB848733E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0433" y="6431165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4</a:t>
            </a:fld>
            <a:endParaRPr lang="en-US"/>
          </a:p>
        </p:txBody>
      </p:sp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id="{2B043C01-F24E-E0A9-C7E4-ECF991E2D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540" y="1195515"/>
            <a:ext cx="7087383" cy="566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87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BC5798-B81E-7575-796D-3028DA34E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661" y="985560"/>
            <a:ext cx="8872678" cy="5333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Financial Report: Reserve Snapshot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10AFAB-5F2A-E5E0-E9A2-43C0EA0F3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406979C-BEAA-84DB-DB34-BB848733E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50433" y="6431165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8AD6F90-C0FA-7E54-B815-745BCAF8650E}"/>
              </a:ext>
            </a:extLst>
          </p:cNvPr>
          <p:cNvSpPr txBox="1">
            <a:spLocks/>
          </p:cNvSpPr>
          <p:nvPr/>
        </p:nvSpPr>
        <p:spPr>
          <a:xfrm>
            <a:off x="371755" y="5987216"/>
            <a:ext cx="4591939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ln/>
                <a:solidFill>
                  <a:schemeClr val="accent4"/>
                </a:solidFill>
                <a:latin typeface="Abadi" panose="020B0604020104020204" pitchFamily="34" charset="0"/>
                <a:cs typeface="Arial" panose="020B0604020202020204" pitchFamily="34" charset="0"/>
              </a:rPr>
              <a:t>YTD: $23,178.61</a:t>
            </a:r>
          </a:p>
        </p:txBody>
      </p:sp>
    </p:spTree>
    <p:extLst>
      <p:ext uri="{BB962C8B-B14F-4D97-AF65-F5344CB8AC3E}">
        <p14:creationId xmlns:p14="http://schemas.microsoft.com/office/powerpoint/2010/main" val="217206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A4126841-3286-DCA0-24DE-265D22C04C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0369461"/>
              </p:ext>
            </p:extLst>
          </p:nvPr>
        </p:nvGraphicFramePr>
        <p:xfrm>
          <a:off x="452175" y="1007641"/>
          <a:ext cx="11475217" cy="520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2024 Budget Review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93137A-EEEF-A2DC-4BA6-34B21F1CE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3595CF6-71DD-7F94-CCF9-56BCAC05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464416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ABCBC3-111D-725C-5E02-7D7E2964AB8C}"/>
              </a:ext>
            </a:extLst>
          </p:cNvPr>
          <p:cNvSpPr txBox="1"/>
          <p:nvPr/>
        </p:nvSpPr>
        <p:spPr>
          <a:xfrm>
            <a:off x="7431578" y="4184176"/>
            <a:ext cx="3169467" cy="76944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$25.6k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EEEA3-725C-3224-3811-AD30116731E1}"/>
              </a:ext>
            </a:extLst>
          </p:cNvPr>
          <p:cNvSpPr/>
          <p:nvPr/>
        </p:nvSpPr>
        <p:spPr>
          <a:xfrm>
            <a:off x="7431578" y="3662707"/>
            <a:ext cx="3176776" cy="526537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12BBAC-BBF5-2C9F-BC9E-F2659521CB5B}"/>
              </a:ext>
            </a:extLst>
          </p:cNvPr>
          <p:cNvSpPr txBox="1"/>
          <p:nvPr/>
        </p:nvSpPr>
        <p:spPr>
          <a:xfrm>
            <a:off x="8050082" y="3660192"/>
            <a:ext cx="1939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Total Spend</a:t>
            </a:r>
          </a:p>
        </p:txBody>
      </p:sp>
    </p:spTree>
    <p:extLst>
      <p:ext uri="{BB962C8B-B14F-4D97-AF65-F5344CB8AC3E}">
        <p14:creationId xmlns:p14="http://schemas.microsoft.com/office/powerpoint/2010/main" val="146008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F95FECEC-A4CD-79E8-BFB7-B1B109DC68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669" y="1020014"/>
            <a:ext cx="8362522" cy="58379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Budget Review: YTD Performance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93137A-EEEF-A2DC-4BA6-34B21F1CE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3595CF6-71DD-7F94-CCF9-56BCAC05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464416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49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CC&amp;R Review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93137A-EEEF-A2DC-4BA6-34B21F1C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3595CF6-71DD-7F94-CCF9-56BCAC05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464416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613A551-2248-2A34-E06D-BEB6BD914FDB}"/>
              </a:ext>
            </a:extLst>
          </p:cNvPr>
          <p:cNvSpPr txBox="1"/>
          <p:nvPr/>
        </p:nvSpPr>
        <p:spPr>
          <a:xfrm>
            <a:off x="960036" y="1720092"/>
            <a:ext cx="10271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latin typeface="Abadi" panose="020B0604020104020204" pitchFamily="34" charset="0"/>
              </a:rPr>
              <a:t>Architectural Projects: </a:t>
            </a:r>
            <a:r>
              <a:rPr lang="en-US" dirty="0">
                <a:latin typeface="Abadi" panose="020B0604020104020204" pitchFamily="34" charset="0"/>
              </a:rPr>
              <a:t>Form must be completed and submitted to the board for the architectural committee to approve. The AAC Application can be found on cascademeadowshoa.org</a:t>
            </a:r>
          </a:p>
          <a:p>
            <a:endParaRPr lang="en-US" dirty="0">
              <a:latin typeface="Abadi" panose="020B0604020104020204" pitchFamily="34" charset="0"/>
            </a:endParaRPr>
          </a:p>
          <a:p>
            <a:r>
              <a:rPr lang="en-US" u="sng" dirty="0">
                <a:latin typeface="Abadi" panose="020B0604020104020204" pitchFamily="34" charset="0"/>
              </a:rPr>
              <a:t>Trees:</a:t>
            </a:r>
            <a:r>
              <a:rPr lang="en-US" dirty="0">
                <a:latin typeface="Abadi" panose="020B0604020104020204" pitchFamily="34" charset="0"/>
              </a:rPr>
              <a:t> The planting of trees that will have a high profile and obstruct view from neighboring lots is prohibited. Such trees, at the discretion of the committee may be pruned or removed at the owner's expense. </a:t>
            </a:r>
            <a:endParaRPr lang="en-US" u="sng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09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6151E-42E4-E728-19D6-17094EAA9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755" y="532733"/>
            <a:ext cx="10515600" cy="66278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" panose="020B0604020104020204" pitchFamily="34" charset="0"/>
                <a:cs typeface="Arial" panose="020B0604020202020204" pitchFamily="34" charset="0"/>
              </a:rPr>
              <a:t>Election 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9165CC-98E2-D8B5-5C5D-B462D3EDA0A2}"/>
              </a:ext>
            </a:extLst>
          </p:cNvPr>
          <p:cNvSpPr txBox="1">
            <a:spLocks/>
          </p:cNvSpPr>
          <p:nvPr/>
        </p:nvSpPr>
        <p:spPr>
          <a:xfrm>
            <a:off x="371755" y="270795"/>
            <a:ext cx="22919532" cy="52387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Abadi Extra Light" panose="020F0502020204030204" pitchFamily="34" charset="0"/>
              </a:rPr>
              <a:t>2024 ANNUAL MEMBERS MEETING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93137A-EEEF-A2DC-4BA6-34B21F1CE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1898" y="246923"/>
            <a:ext cx="379623" cy="49878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3595CF6-71DD-7F94-CCF9-56BCAC051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464416"/>
            <a:ext cx="2743200" cy="365125"/>
          </a:xfrm>
        </p:spPr>
        <p:txBody>
          <a:bodyPr/>
          <a:lstStyle/>
          <a:p>
            <a:fld id="{56733F16-5E3D-47B7-A35B-9FFF58E3E386}" type="slidenum">
              <a:rPr lang="en-US" smtClean="0"/>
              <a:t>9</a:t>
            </a:fld>
            <a:endParaRPr lang="en-US" dirty="0"/>
          </a:p>
        </p:txBody>
      </p:sp>
      <p:pic>
        <p:nvPicPr>
          <p:cNvPr id="1026" name="Picture 2" descr="Forms response chart. Question title: Cascade Meadows Board of Directors Candidates. Number of responses: 12 responses.">
            <a:extLst>
              <a:ext uri="{FF2B5EF4-FFF2-40B4-BE49-F238E27FC236}">
                <a16:creationId xmlns:a16="http://schemas.microsoft.com/office/drawing/2014/main" id="{C26EC963-24FD-9311-8620-7D60A383A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35203"/>
            <a:ext cx="12192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240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Dues Increase Discussion Deck 11.9.23 - Cascade Meadows HOA</Template>
  <TotalTime>2275</TotalTime>
  <Words>263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Abadi</vt:lpstr>
      <vt:lpstr>Abadi Extra Light</vt:lpstr>
      <vt:lpstr>Arial</vt:lpstr>
      <vt:lpstr>Calibri</vt:lpstr>
      <vt:lpstr>Calibri Light</vt:lpstr>
      <vt:lpstr>Office Theme</vt:lpstr>
      <vt:lpstr>Cascade Meadows</vt:lpstr>
      <vt:lpstr>Management Report</vt:lpstr>
      <vt:lpstr>Financial Report: Budget vs. Actual 2023</vt:lpstr>
      <vt:lpstr>Financial Report: Balance Sheet 12/31/2023</vt:lpstr>
      <vt:lpstr>Financial Report: Reserve Snapshot</vt:lpstr>
      <vt:lpstr>2024 Budget Review</vt:lpstr>
      <vt:lpstr>Budget Review: YTD Performance </vt:lpstr>
      <vt:lpstr>CC&amp;R Review</vt:lpstr>
      <vt:lpstr>Election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Cascade Meadows</dc:title>
  <dc:creator>Shelby Jackson</dc:creator>
  <cp:lastModifiedBy>Shelby Jackson</cp:lastModifiedBy>
  <cp:revision>3</cp:revision>
  <dcterms:created xsi:type="dcterms:W3CDTF">2024-04-18T21:19:16Z</dcterms:created>
  <dcterms:modified xsi:type="dcterms:W3CDTF">2024-05-07T21:26:54Z</dcterms:modified>
</cp:coreProperties>
</file>